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69" r:id="rId2"/>
    <p:sldId id="337" r:id="rId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8D575A-8FA8-4E55-A96B-4B740F5C2E92}" type="datetimeFigureOut">
              <a:rPr lang="fi-FI" smtClean="0"/>
              <a:t>20.2.2019</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DE6503-3A84-4BF4-BA89-55B3E1AAFC81}" type="slidenum">
              <a:rPr lang="fi-FI" smtClean="0"/>
              <a:t>‹#›</a:t>
            </a:fld>
            <a:endParaRPr lang="fi-FI"/>
          </a:p>
        </p:txBody>
      </p:sp>
    </p:spTree>
    <p:extLst>
      <p:ext uri="{BB962C8B-B14F-4D97-AF65-F5344CB8AC3E}">
        <p14:creationId xmlns:p14="http://schemas.microsoft.com/office/powerpoint/2010/main" val="891869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a:extLst>
              <a:ext uri="{FF2B5EF4-FFF2-40B4-BE49-F238E27FC236}">
                <a16:creationId xmlns:a16="http://schemas.microsoft.com/office/drawing/2014/main" id="{B3D630FC-4BB0-4D33-8F5A-091404C4A09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EA128E-6139-4DFB-9028-9B3657DE4008}"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9379" name="Rectangle 2">
            <a:extLst>
              <a:ext uri="{FF2B5EF4-FFF2-40B4-BE49-F238E27FC236}">
                <a16:creationId xmlns:a16="http://schemas.microsoft.com/office/drawing/2014/main" id="{F7361179-2299-4755-804A-6F07F326F532}"/>
              </a:ext>
            </a:extLst>
          </p:cNvPr>
          <p:cNvSpPr>
            <a:spLocks noGrp="1" noRot="1" noChangeAspect="1" noChangeArrowheads="1" noTextEdit="1"/>
          </p:cNvSpPr>
          <p:nvPr>
            <p:ph type="sldImg"/>
          </p:nvPr>
        </p:nvSpPr>
        <p:spPr>
          <a:ln/>
        </p:spPr>
      </p:sp>
      <p:sp>
        <p:nvSpPr>
          <p:cNvPr id="229380" name="Rectangle 3">
            <a:extLst>
              <a:ext uri="{FF2B5EF4-FFF2-40B4-BE49-F238E27FC236}">
                <a16:creationId xmlns:a16="http://schemas.microsoft.com/office/drawing/2014/main" id="{5E34D548-C2CF-4B86-B84C-BCCBA957C1EC}"/>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49639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a:extLst>
              <a:ext uri="{FF2B5EF4-FFF2-40B4-BE49-F238E27FC236}">
                <a16:creationId xmlns:a16="http://schemas.microsoft.com/office/drawing/2014/main" id="{E61C8040-57F3-4D20-9F9B-DFEEF5BDFF2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28A450B-0B65-4D1B-A2DC-B09F1B9D3B54}" type="slidenum">
              <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de-DE" altLang="de-DE"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31427" name="Rectangle 2">
            <a:extLst>
              <a:ext uri="{FF2B5EF4-FFF2-40B4-BE49-F238E27FC236}">
                <a16:creationId xmlns:a16="http://schemas.microsoft.com/office/drawing/2014/main" id="{631B7123-298B-402D-B22A-C7E5737A6DE5}"/>
              </a:ext>
            </a:extLst>
          </p:cNvPr>
          <p:cNvSpPr>
            <a:spLocks noGrp="1" noRot="1" noChangeAspect="1" noChangeArrowheads="1" noTextEdit="1"/>
          </p:cNvSpPr>
          <p:nvPr>
            <p:ph type="sldImg"/>
          </p:nvPr>
        </p:nvSpPr>
        <p:spPr>
          <a:ln/>
        </p:spPr>
      </p:sp>
      <p:sp>
        <p:nvSpPr>
          <p:cNvPr id="231428" name="Rectangle 3">
            <a:extLst>
              <a:ext uri="{FF2B5EF4-FFF2-40B4-BE49-F238E27FC236}">
                <a16:creationId xmlns:a16="http://schemas.microsoft.com/office/drawing/2014/main" id="{BEB1F565-AB49-4668-AB46-D940B99B5283}"/>
              </a:ext>
            </a:extLst>
          </p:cNvPr>
          <p:cNvSpPr>
            <a:spLocks noGrp="1" noChangeArrowheads="1"/>
          </p:cNvSpPr>
          <p:nvPr>
            <p:ph type="body" idx="1"/>
          </p:nvPr>
        </p:nvSpPr>
        <p:spPr>
          <a:noFill/>
        </p:spPr>
        <p:txBody>
          <a:bodyPr/>
          <a:lstStyle/>
          <a:p>
            <a:pPr eaLnBrk="1" hangingPunct="1"/>
            <a:endParaRPr lang="de-AT" altLang="de-DE">
              <a:latin typeface="Arial" panose="020B0604020202020204" pitchFamily="34" charset="0"/>
            </a:endParaRPr>
          </a:p>
        </p:txBody>
      </p:sp>
    </p:spTree>
    <p:extLst>
      <p:ext uri="{BB962C8B-B14F-4D97-AF65-F5344CB8AC3E}">
        <p14:creationId xmlns:p14="http://schemas.microsoft.com/office/powerpoint/2010/main" val="4173755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3921" y="2130428"/>
            <a:ext cx="10364160" cy="1470025"/>
          </a:xfrm>
          <a:prstGeom prst="rect">
            <a:avLst/>
          </a:prstGeom>
        </p:spPr>
        <p:txBody>
          <a:bodyPr/>
          <a:lstStyle/>
          <a:p>
            <a:r>
              <a:rPr lang="de-DE"/>
              <a:t>Titelmasterformat durch Klicken bearbeiten</a:t>
            </a:r>
            <a:endParaRPr lang="de-AT"/>
          </a:p>
        </p:txBody>
      </p:sp>
      <p:sp>
        <p:nvSpPr>
          <p:cNvPr id="3" name="Untertitel 2"/>
          <p:cNvSpPr>
            <a:spLocks noGrp="1"/>
          </p:cNvSpPr>
          <p:nvPr>
            <p:ph type="subTitle" idx="1"/>
          </p:nvPr>
        </p:nvSpPr>
        <p:spPr>
          <a:xfrm>
            <a:off x="1829760" y="3886200"/>
            <a:ext cx="8534401"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Tree>
    <p:extLst>
      <p:ext uri="{BB962C8B-B14F-4D97-AF65-F5344CB8AC3E}">
        <p14:creationId xmlns:p14="http://schemas.microsoft.com/office/powerpoint/2010/main" val="2299795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610562" y="274638"/>
            <a:ext cx="10972801" cy="1143000"/>
          </a:xfrm>
          <a:prstGeom prst="rect">
            <a:avLst/>
          </a:prstGeom>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a:xfrm>
            <a:off x="610562" y="1600203"/>
            <a:ext cx="10972801"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408042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41601" y="274641"/>
            <a:ext cx="2741760" cy="5851525"/>
          </a:xfrm>
          <a:prstGeom prst="rect">
            <a:avLst/>
          </a:prstGeo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610562" y="274641"/>
            <a:ext cx="8046721"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2829618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610562" y="274641"/>
            <a:ext cx="10972801" cy="5851525"/>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418661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0562" y="274638"/>
            <a:ext cx="10972801" cy="1143000"/>
          </a:xfrm>
          <a:prstGeom prst="rect">
            <a:avLst/>
          </a:prstGeom>
        </p:spPr>
        <p:txBody>
          <a:bodyPr/>
          <a:lstStyle/>
          <a:p>
            <a:r>
              <a:rPr lang="de-DE"/>
              <a:t>Titelmasterformat durch Klicken bearbeiten</a:t>
            </a:r>
            <a:endParaRPr lang="de-AT" dirty="0"/>
          </a:p>
        </p:txBody>
      </p:sp>
      <p:sp>
        <p:nvSpPr>
          <p:cNvPr id="3" name="Inhaltsplatzhalter 2"/>
          <p:cNvSpPr>
            <a:spLocks noGrp="1"/>
          </p:cNvSpPr>
          <p:nvPr>
            <p:ph idx="1"/>
          </p:nvPr>
        </p:nvSpPr>
        <p:spPr>
          <a:xfrm>
            <a:off x="610562" y="1600203"/>
            <a:ext cx="10972801"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61560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840" y="4406903"/>
            <a:ext cx="10362241" cy="1362075"/>
          </a:xfrm>
          <a:prstGeom prst="rect">
            <a:avLst/>
          </a:prstGeo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963840" y="2906713"/>
            <a:ext cx="10362241"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465314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10562" y="274638"/>
            <a:ext cx="10972801"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610560" y="1600203"/>
            <a:ext cx="5393281"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88162" y="1600203"/>
            <a:ext cx="53952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402976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10562" y="274638"/>
            <a:ext cx="10972801" cy="1143000"/>
          </a:xfrm>
          <a:prstGeom prst="rect">
            <a:avLst/>
          </a:prstGeo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610560" y="1535113"/>
            <a:ext cx="5385601"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10560" y="2174875"/>
            <a:ext cx="5385601"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93922" y="1535113"/>
            <a:ext cx="5389441"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922" y="2174875"/>
            <a:ext cx="5389441"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2478320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10562" y="274638"/>
            <a:ext cx="10972801" cy="1143000"/>
          </a:xfrm>
          <a:prstGeom prst="rect">
            <a:avLst/>
          </a:prstGeom>
        </p:spPr>
        <p:txBody>
          <a:bodyPr/>
          <a:lstStyle/>
          <a:p>
            <a:r>
              <a:rPr lang="de-DE"/>
              <a:t>Titelmasterformat durch Klicken bearbeiten</a:t>
            </a:r>
            <a:endParaRPr lang="de-AT"/>
          </a:p>
        </p:txBody>
      </p:sp>
    </p:spTree>
    <p:extLst>
      <p:ext uri="{BB962C8B-B14F-4D97-AF65-F5344CB8AC3E}">
        <p14:creationId xmlns:p14="http://schemas.microsoft.com/office/powerpoint/2010/main" val="232664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6104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10560" y="273050"/>
            <a:ext cx="4010881" cy="1162050"/>
          </a:xfrm>
          <a:prstGeom prst="rect">
            <a:avLst/>
          </a:prstGeo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4767362" y="273053"/>
            <a:ext cx="68160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610560" y="1435103"/>
            <a:ext cx="4010881"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32345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0402" y="4800600"/>
            <a:ext cx="7315200" cy="566738"/>
          </a:xfrm>
          <a:prstGeom prst="rect">
            <a:avLst/>
          </a:prstGeo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2390402"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2390402"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03946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a:extLst>
              <a:ext uri="{FF2B5EF4-FFF2-40B4-BE49-F238E27FC236}">
                <a16:creationId xmlns:a16="http://schemas.microsoft.com/office/drawing/2014/main" id="{24735601-D245-4821-AFBA-DC2C7C0DF8EA}"/>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489106" y="115889"/>
            <a:ext cx="1058909"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hteck 15">
            <a:extLst>
              <a:ext uri="{FF2B5EF4-FFF2-40B4-BE49-F238E27FC236}">
                <a16:creationId xmlns:a16="http://schemas.microsoft.com/office/drawing/2014/main" id="{40DF47D9-CCEC-4C24-8C87-2AD3BA6487E8}"/>
              </a:ext>
            </a:extLst>
          </p:cNvPr>
          <p:cNvSpPr>
            <a:spLocks noChangeArrowheads="1"/>
          </p:cNvSpPr>
          <p:nvPr userDrawn="1"/>
        </p:nvSpPr>
        <p:spPr bwMode="auto">
          <a:xfrm>
            <a:off x="1777921" y="692186"/>
            <a:ext cx="646331" cy="353943"/>
          </a:xfrm>
          <a:prstGeom prst="rect">
            <a:avLst/>
          </a:prstGeom>
          <a:solidFill>
            <a:srgbClr val="FF0000"/>
          </a:solidFill>
          <a:ln w="9525" algn="ctr">
            <a:solidFill>
              <a:schemeClr val="tx1"/>
            </a:solidFill>
            <a:round/>
            <a:headEnd/>
            <a:tailEnd/>
          </a:ln>
        </p:spPr>
        <p:txBody>
          <a:bodyPr wrap="none" anchor="ctr">
            <a:spAutoFit/>
          </a:bodyPr>
          <a:lstStyle>
            <a:lvl1pPr marL="457200" indent="-4572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eaLnBrk="1" hangingPunct="1">
              <a:lnSpc>
                <a:spcPct val="85000"/>
              </a:lnSpc>
              <a:spcBef>
                <a:spcPct val="30000"/>
              </a:spcBef>
              <a:buClr>
                <a:schemeClr val="folHlink"/>
              </a:buClr>
              <a:buSzPct val="60000"/>
              <a:buFont typeface="Wingdings" panose="05000000000000000000" pitchFamily="2" charset="2"/>
              <a:buBlip>
                <a:blip r:embed="rId15"/>
              </a:buBlip>
              <a:defRPr/>
            </a:pPr>
            <a:endParaRPr lang="de-AT" altLang="de-DE" sz="2000"/>
          </a:p>
        </p:txBody>
      </p:sp>
      <p:sp>
        <p:nvSpPr>
          <p:cNvPr id="1028" name="Rechteck 4">
            <a:extLst>
              <a:ext uri="{FF2B5EF4-FFF2-40B4-BE49-F238E27FC236}">
                <a16:creationId xmlns:a16="http://schemas.microsoft.com/office/drawing/2014/main" id="{D47C6C18-E7C2-44AE-BD29-11D2B0B18E81}"/>
              </a:ext>
            </a:extLst>
          </p:cNvPr>
          <p:cNvSpPr>
            <a:spLocks noChangeArrowheads="1"/>
          </p:cNvSpPr>
          <p:nvPr userDrawn="1"/>
        </p:nvSpPr>
        <p:spPr bwMode="auto">
          <a:xfrm>
            <a:off x="1777921" y="73061"/>
            <a:ext cx="646331" cy="353943"/>
          </a:xfrm>
          <a:prstGeom prst="rect">
            <a:avLst/>
          </a:prstGeom>
          <a:solidFill>
            <a:srgbClr val="FF0000"/>
          </a:solidFill>
          <a:ln w="9525" algn="ctr">
            <a:solidFill>
              <a:schemeClr val="tx1"/>
            </a:solidFill>
            <a:round/>
            <a:headEnd/>
            <a:tailEnd/>
          </a:ln>
        </p:spPr>
        <p:txBody>
          <a:bodyPr wrap="none" anchor="ctr">
            <a:spAutoFit/>
          </a:bodyPr>
          <a:lstStyle>
            <a:lvl1pPr marL="457200" indent="-4572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eaLnBrk="1" hangingPunct="1">
              <a:lnSpc>
                <a:spcPct val="85000"/>
              </a:lnSpc>
              <a:spcBef>
                <a:spcPct val="30000"/>
              </a:spcBef>
              <a:buClr>
                <a:schemeClr val="folHlink"/>
              </a:buClr>
              <a:buSzPct val="60000"/>
              <a:buFont typeface="Wingdings" panose="05000000000000000000" pitchFamily="2" charset="2"/>
              <a:buBlip>
                <a:blip r:embed="rId15"/>
              </a:buBlip>
              <a:defRPr/>
            </a:pPr>
            <a:endParaRPr lang="de-AT" altLang="de-DE" sz="2000"/>
          </a:p>
        </p:txBody>
      </p:sp>
      <p:sp>
        <p:nvSpPr>
          <p:cNvPr id="2" name="Rectangle 7">
            <a:extLst>
              <a:ext uri="{FF2B5EF4-FFF2-40B4-BE49-F238E27FC236}">
                <a16:creationId xmlns:a16="http://schemas.microsoft.com/office/drawing/2014/main" id="{D1D59AB5-0D66-4F0D-A4E4-CC32F94BBB24}"/>
              </a:ext>
            </a:extLst>
          </p:cNvPr>
          <p:cNvSpPr>
            <a:spLocks noChangeArrowheads="1"/>
          </p:cNvSpPr>
          <p:nvPr userDrawn="1"/>
        </p:nvSpPr>
        <p:spPr bwMode="auto">
          <a:xfrm>
            <a:off x="0" y="3252789"/>
            <a:ext cx="1044480" cy="352425"/>
          </a:xfrm>
          <a:prstGeom prst="rect">
            <a:avLst/>
          </a:prstGeom>
          <a:noFill/>
          <a:ln>
            <a:noFill/>
          </a:ln>
          <a:effectLst/>
          <a:extLst>
            <a:ext uri="{909E8E84-426E-40DD-AFC4-6F175D3DCCD1}">
              <a14:hiddenFill xmlns:a14="http://schemas.microsoft.com/office/drawing/2010/main">
                <a:solidFill>
                  <a:srgbClr val="0000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lnSpc>
                <a:spcPct val="85000"/>
              </a:lnSpc>
              <a:spcBef>
                <a:spcPct val="30000"/>
              </a:spcBef>
              <a:spcAft>
                <a:spcPct val="0"/>
              </a:spcAft>
              <a:buClr>
                <a:schemeClr val="folHlink"/>
              </a:buClr>
              <a:buSzPct val="60000"/>
              <a:buFont typeface="Wingdings" pitchFamily="2" charset="2"/>
              <a:buChar char="n"/>
              <a:defRPr sz="2000">
                <a:solidFill>
                  <a:schemeClr val="tx1"/>
                </a:solidFill>
                <a:latin typeface="Arial" charset="0"/>
              </a:defRPr>
            </a:lvl6pPr>
            <a:lvl7pPr marL="2971800" indent="-228600" eaLnBrk="0" fontAlgn="base" hangingPunct="0">
              <a:lnSpc>
                <a:spcPct val="85000"/>
              </a:lnSpc>
              <a:spcBef>
                <a:spcPct val="30000"/>
              </a:spcBef>
              <a:spcAft>
                <a:spcPct val="0"/>
              </a:spcAft>
              <a:buClr>
                <a:schemeClr val="folHlink"/>
              </a:buClr>
              <a:buSzPct val="60000"/>
              <a:buFont typeface="Wingdings" pitchFamily="2" charset="2"/>
              <a:buChar char="n"/>
              <a:defRPr sz="2000">
                <a:solidFill>
                  <a:schemeClr val="tx1"/>
                </a:solidFill>
                <a:latin typeface="Arial" charset="0"/>
              </a:defRPr>
            </a:lvl7pPr>
            <a:lvl8pPr marL="3429000" indent="-228600" eaLnBrk="0" fontAlgn="base" hangingPunct="0">
              <a:lnSpc>
                <a:spcPct val="85000"/>
              </a:lnSpc>
              <a:spcBef>
                <a:spcPct val="30000"/>
              </a:spcBef>
              <a:spcAft>
                <a:spcPct val="0"/>
              </a:spcAft>
              <a:buClr>
                <a:schemeClr val="folHlink"/>
              </a:buClr>
              <a:buSzPct val="60000"/>
              <a:buFont typeface="Wingdings" pitchFamily="2" charset="2"/>
              <a:buChar char="n"/>
              <a:defRPr sz="2000">
                <a:solidFill>
                  <a:schemeClr val="tx1"/>
                </a:solidFill>
                <a:latin typeface="Arial" charset="0"/>
              </a:defRPr>
            </a:lvl8pPr>
            <a:lvl9pPr marL="3886200" indent="-228600" eaLnBrk="0" fontAlgn="base" hangingPunct="0">
              <a:lnSpc>
                <a:spcPct val="85000"/>
              </a:lnSpc>
              <a:spcBef>
                <a:spcPct val="30000"/>
              </a:spcBef>
              <a:spcAft>
                <a:spcPct val="0"/>
              </a:spcAft>
              <a:buClr>
                <a:schemeClr val="folHlink"/>
              </a:buClr>
              <a:buSzPct val="60000"/>
              <a:buFont typeface="Wingdings" pitchFamily="2" charset="2"/>
              <a:buChar char="n"/>
              <a:defRPr sz="2000">
                <a:solidFill>
                  <a:schemeClr val="tx1"/>
                </a:solidFill>
                <a:latin typeface="Arial" charset="0"/>
              </a:defRPr>
            </a:lvl9pPr>
          </a:lstStyle>
          <a:p>
            <a:pPr eaLnBrk="1" hangingPunct="1">
              <a:lnSpc>
                <a:spcPct val="85000"/>
              </a:lnSpc>
              <a:spcBef>
                <a:spcPct val="30000"/>
              </a:spcBef>
              <a:buClr>
                <a:schemeClr val="folHlink"/>
              </a:buClr>
              <a:buSzPct val="60000"/>
              <a:buFont typeface="Wingdings" panose="05000000000000000000" pitchFamily="2" charset="2"/>
              <a:buChar char="n"/>
              <a:defRPr/>
            </a:pPr>
            <a:endParaRPr lang="de-AT" altLang="de-DE" sz="2000"/>
          </a:p>
        </p:txBody>
      </p:sp>
      <p:sp>
        <p:nvSpPr>
          <p:cNvPr id="1030" name="Text Box 9">
            <a:extLst>
              <a:ext uri="{FF2B5EF4-FFF2-40B4-BE49-F238E27FC236}">
                <a16:creationId xmlns:a16="http://schemas.microsoft.com/office/drawing/2014/main" id="{6F6F95D2-F1D7-4BE9-AE96-F6870373E77E}"/>
              </a:ext>
            </a:extLst>
          </p:cNvPr>
          <p:cNvSpPr txBox="1">
            <a:spLocks noChangeArrowheads="1"/>
          </p:cNvSpPr>
          <p:nvPr userDrawn="1"/>
        </p:nvSpPr>
        <p:spPr bwMode="auto">
          <a:xfrm>
            <a:off x="11015041" y="6324601"/>
            <a:ext cx="101376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defRPr/>
            </a:pPr>
            <a:fld id="{87FA2776-FF77-46D7-BCDC-A2EA686B5FC1}" type="slidenum">
              <a:rPr lang="it-IT" altLang="de-DE" sz="1800" b="1" smtClean="0">
                <a:solidFill>
                  <a:srgbClr val="B2B2B2"/>
                </a:solidFill>
                <a:latin typeface="Tahoma" panose="020B0604030504040204" pitchFamily="34" charset="0"/>
              </a:rPr>
              <a:pPr algn="ctr" eaLnBrk="1" hangingPunct="1">
                <a:spcBef>
                  <a:spcPct val="50000"/>
                </a:spcBef>
                <a:defRPr/>
              </a:pPr>
              <a:t>‹#›</a:t>
            </a:fld>
            <a:endParaRPr lang="it-IT" altLang="de-DE" sz="1800" b="1">
              <a:solidFill>
                <a:srgbClr val="B2B2B2"/>
              </a:solidFill>
              <a:latin typeface="Tahoma" panose="020B0604030504040204" pitchFamily="34" charset="0"/>
            </a:endParaRPr>
          </a:p>
        </p:txBody>
      </p:sp>
      <p:pic>
        <p:nvPicPr>
          <p:cNvPr id="1031" name="Picture 38">
            <a:extLst>
              <a:ext uri="{FF2B5EF4-FFF2-40B4-BE49-F238E27FC236}">
                <a16:creationId xmlns:a16="http://schemas.microsoft.com/office/drawing/2014/main" id="{537B0E59-DD87-45A2-A461-DEF9AF68DCE1}"/>
              </a:ext>
            </a:extLst>
          </p:cNvP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b="73105"/>
          <a:stretch>
            <a:fillRect/>
          </a:stretch>
        </p:blipFill>
        <p:spPr bwMode="auto">
          <a:xfrm>
            <a:off x="174721" y="981076"/>
            <a:ext cx="608639"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2" name="Group 47">
            <a:extLst>
              <a:ext uri="{FF2B5EF4-FFF2-40B4-BE49-F238E27FC236}">
                <a16:creationId xmlns:a16="http://schemas.microsoft.com/office/drawing/2014/main" id="{3CFE354C-5815-450F-A427-E9395159F1D2}"/>
              </a:ext>
            </a:extLst>
          </p:cNvPr>
          <p:cNvGrpSpPr>
            <a:grpSpLocks/>
          </p:cNvGrpSpPr>
          <p:nvPr userDrawn="1"/>
        </p:nvGrpSpPr>
        <p:grpSpPr bwMode="auto">
          <a:xfrm rot="-5400000">
            <a:off x="-1688026" y="4139223"/>
            <a:ext cx="4341813" cy="616319"/>
            <a:chOff x="2082" y="2069"/>
            <a:chExt cx="2735" cy="321"/>
          </a:xfrm>
        </p:grpSpPr>
        <p:sp>
          <p:nvSpPr>
            <p:cNvPr id="1036" name="WordArt 44">
              <a:extLst>
                <a:ext uri="{FF2B5EF4-FFF2-40B4-BE49-F238E27FC236}">
                  <a16:creationId xmlns:a16="http://schemas.microsoft.com/office/drawing/2014/main" id="{C0CC287F-C4DD-4EAE-8126-CCA5378D303E}"/>
                </a:ext>
              </a:extLst>
            </p:cNvPr>
            <p:cNvSpPr>
              <a:spLocks noChangeArrowheads="1" noChangeShapeType="1" noTextEdit="1"/>
            </p:cNvSpPr>
            <p:nvPr userDrawn="1"/>
          </p:nvSpPr>
          <p:spPr bwMode="auto">
            <a:xfrm>
              <a:off x="2082" y="2069"/>
              <a:ext cx="2731" cy="4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SlantUp">
                <a:avLst>
                  <a:gd name="adj" fmla="val 0"/>
                </a:avLst>
              </a:prstTxWarp>
            </a:bodyPr>
            <a:lstStyle/>
            <a:p>
              <a:pPr algn="ctr"/>
              <a:r>
                <a:rPr lang="de-DE" sz="1000" kern="10">
                  <a:solidFill>
                    <a:srgbClr val="FF0000">
                      <a:alpha val="89803"/>
                    </a:srgbClr>
                  </a:solidFill>
                  <a:cs typeface="Arial" panose="020B0604020202020204" pitchFamily="34" charset="0"/>
                </a:rPr>
                <a:t>INTERNATIONAL   ASSOCIATION   OF   FIRE   AND   RESCUE   SERVICES</a:t>
              </a:r>
            </a:p>
          </p:txBody>
        </p:sp>
        <p:sp>
          <p:nvSpPr>
            <p:cNvPr id="1037" name="WordArt 45">
              <a:extLst>
                <a:ext uri="{FF2B5EF4-FFF2-40B4-BE49-F238E27FC236}">
                  <a16:creationId xmlns:a16="http://schemas.microsoft.com/office/drawing/2014/main" id="{E8F7FC5C-B071-4BD8-8C26-D153618490A5}"/>
                </a:ext>
              </a:extLst>
            </p:cNvPr>
            <p:cNvSpPr>
              <a:spLocks noChangeArrowheads="1" noChangeShapeType="1" noTextEdit="1"/>
            </p:cNvSpPr>
            <p:nvPr userDrawn="1"/>
          </p:nvSpPr>
          <p:spPr bwMode="auto">
            <a:xfrm>
              <a:off x="2086" y="2205"/>
              <a:ext cx="2731" cy="4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SlantUp">
                <a:avLst>
                  <a:gd name="adj" fmla="val 0"/>
                </a:avLst>
              </a:prstTxWarp>
            </a:bodyPr>
            <a:lstStyle/>
            <a:p>
              <a:pPr algn="ctr"/>
              <a:r>
                <a:rPr lang="de-DE" sz="1000" kern="10">
                  <a:solidFill>
                    <a:schemeClr val="accent1">
                      <a:alpha val="89803"/>
                    </a:schemeClr>
                  </a:solidFill>
                  <a:cs typeface="Arial" panose="020B0604020202020204" pitchFamily="34" charset="0"/>
                </a:rPr>
                <a:t>INTERNATIONALE   VEREINIGUNG   DES FEUERWEHR UND RETTUNGSWESENS</a:t>
              </a:r>
            </a:p>
          </p:txBody>
        </p:sp>
        <p:sp>
          <p:nvSpPr>
            <p:cNvPr id="1038" name="WordArt 46">
              <a:extLst>
                <a:ext uri="{FF2B5EF4-FFF2-40B4-BE49-F238E27FC236}">
                  <a16:creationId xmlns:a16="http://schemas.microsoft.com/office/drawing/2014/main" id="{FCC868C8-4A51-4060-A3B6-26CE1C03E666}"/>
                </a:ext>
              </a:extLst>
            </p:cNvPr>
            <p:cNvSpPr>
              <a:spLocks noChangeArrowheads="1" noChangeShapeType="1" noTextEdit="1"/>
            </p:cNvSpPr>
            <p:nvPr userDrawn="1"/>
          </p:nvSpPr>
          <p:spPr bwMode="auto">
            <a:xfrm>
              <a:off x="2086" y="2322"/>
              <a:ext cx="2731" cy="6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SlantUp">
                <a:avLst>
                  <a:gd name="adj" fmla="val 0"/>
                </a:avLst>
              </a:prstTxWarp>
            </a:bodyPr>
            <a:lstStyle/>
            <a:p>
              <a:pPr algn="ctr"/>
              <a:r>
                <a:rPr lang="de-DE" sz="1000" kern="10">
                  <a:solidFill>
                    <a:schemeClr val="accent1">
                      <a:alpha val="89803"/>
                    </a:schemeClr>
                  </a:solidFill>
                  <a:cs typeface="Arial" panose="020B0604020202020204" pitchFamily="34" charset="0"/>
                </a:rPr>
                <a:t>ASSOCIATON  INTERNATIONALE   DES   SERVICES   D ÍNCENDIE   ET   DE   SECOURS</a:t>
              </a:r>
            </a:p>
          </p:txBody>
        </p:sp>
      </p:grpSp>
      <p:sp>
        <p:nvSpPr>
          <p:cNvPr id="1033" name="Rectangle 24">
            <a:extLst>
              <a:ext uri="{FF2B5EF4-FFF2-40B4-BE49-F238E27FC236}">
                <a16:creationId xmlns:a16="http://schemas.microsoft.com/office/drawing/2014/main" id="{84353CF2-CCF1-40EC-A9A1-55FF29517211}"/>
              </a:ext>
            </a:extLst>
          </p:cNvPr>
          <p:cNvSpPr>
            <a:spLocks noChangeArrowheads="1"/>
          </p:cNvSpPr>
          <p:nvPr userDrawn="1"/>
        </p:nvSpPr>
        <p:spPr bwMode="auto">
          <a:xfrm>
            <a:off x="1777921" y="87314"/>
            <a:ext cx="8620800"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lnSpc>
                <a:spcPct val="85000"/>
              </a:lnSpc>
              <a:spcBef>
                <a:spcPct val="30000"/>
              </a:spcBef>
              <a:buClr>
                <a:schemeClr val="folHlink"/>
              </a:buClr>
              <a:buSzPct val="60000"/>
              <a:buFont typeface="Wingdings" panose="05000000000000000000" pitchFamily="2" charset="2"/>
              <a:buNone/>
              <a:defRPr/>
            </a:pPr>
            <a:r>
              <a:rPr lang="de-DE" altLang="de-DE" sz="1900" b="1" dirty="0">
                <a:solidFill>
                  <a:schemeClr val="bg1"/>
                </a:solidFill>
              </a:rPr>
              <a:t>Jugendfeuerwehr-</a:t>
            </a:r>
            <a:r>
              <a:rPr lang="de-DE" altLang="de-DE" sz="1900" b="1" dirty="0" err="1">
                <a:solidFill>
                  <a:schemeClr val="bg1"/>
                </a:solidFill>
              </a:rPr>
              <a:t>Leistungsbewerb</a:t>
            </a:r>
            <a:r>
              <a:rPr lang="de-DE" altLang="de-DE" sz="1900" b="1" dirty="0">
                <a:solidFill>
                  <a:schemeClr val="bg1"/>
                </a:solidFill>
              </a:rPr>
              <a:t> </a:t>
            </a:r>
          </a:p>
          <a:p>
            <a:pPr algn="ctr" eaLnBrk="1" hangingPunct="1">
              <a:lnSpc>
                <a:spcPct val="85000"/>
              </a:lnSpc>
              <a:spcBef>
                <a:spcPct val="30000"/>
              </a:spcBef>
              <a:buClr>
                <a:schemeClr val="folHlink"/>
              </a:buClr>
              <a:buSzPct val="60000"/>
              <a:buFont typeface="Wingdings" panose="05000000000000000000" pitchFamily="2" charset="2"/>
              <a:buNone/>
              <a:defRPr/>
            </a:pPr>
            <a:r>
              <a:rPr lang="de-DE" altLang="de-DE" sz="1900" b="1" dirty="0"/>
              <a:t>14. - 21. Juli 2019 </a:t>
            </a:r>
          </a:p>
          <a:p>
            <a:pPr algn="ctr" eaLnBrk="1" hangingPunct="1">
              <a:lnSpc>
                <a:spcPct val="85000"/>
              </a:lnSpc>
              <a:spcBef>
                <a:spcPct val="30000"/>
              </a:spcBef>
              <a:buClr>
                <a:schemeClr val="folHlink"/>
              </a:buClr>
              <a:buSzPct val="60000"/>
              <a:buFont typeface="Wingdings" panose="05000000000000000000" pitchFamily="2" charset="2"/>
              <a:buNone/>
              <a:defRPr/>
            </a:pPr>
            <a:r>
              <a:rPr lang="de-DE" altLang="de-DE" sz="1900" b="1" i="1" dirty="0">
                <a:solidFill>
                  <a:schemeClr val="bg1"/>
                </a:solidFill>
              </a:rPr>
              <a:t>Martigny, Schweiz</a:t>
            </a:r>
            <a:endParaRPr lang="de-AT" altLang="de-DE" sz="1900" b="1" i="1" dirty="0">
              <a:solidFill>
                <a:schemeClr val="bg1"/>
              </a:solidFill>
            </a:endParaRPr>
          </a:p>
        </p:txBody>
      </p:sp>
      <p:sp>
        <p:nvSpPr>
          <p:cNvPr id="1034" name="Rechteck 14">
            <a:extLst>
              <a:ext uri="{FF2B5EF4-FFF2-40B4-BE49-F238E27FC236}">
                <a16:creationId xmlns:a16="http://schemas.microsoft.com/office/drawing/2014/main" id="{3A628FFD-E22F-4700-94DF-E9C4DD5B4193}"/>
              </a:ext>
            </a:extLst>
          </p:cNvPr>
          <p:cNvSpPr>
            <a:spLocks noChangeArrowheads="1"/>
          </p:cNvSpPr>
          <p:nvPr userDrawn="1"/>
        </p:nvSpPr>
        <p:spPr bwMode="auto">
          <a:xfrm>
            <a:off x="1777921" y="382624"/>
            <a:ext cx="646331" cy="353943"/>
          </a:xfrm>
          <a:prstGeom prst="rect">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457200" indent="-4572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eaLnBrk="1" hangingPunct="1">
              <a:lnSpc>
                <a:spcPct val="85000"/>
              </a:lnSpc>
              <a:spcBef>
                <a:spcPct val="30000"/>
              </a:spcBef>
              <a:buClr>
                <a:schemeClr val="folHlink"/>
              </a:buClr>
              <a:buSzPct val="60000"/>
              <a:buFont typeface="Wingdings" panose="05000000000000000000" pitchFamily="2" charset="2"/>
              <a:buBlip>
                <a:blip r:embed="rId15"/>
              </a:buBlip>
              <a:defRPr/>
            </a:pPr>
            <a:endParaRPr lang="de-AT" altLang="de-DE" sz="2000"/>
          </a:p>
        </p:txBody>
      </p:sp>
      <p:pic>
        <p:nvPicPr>
          <p:cNvPr id="1035" name="Picture 16">
            <a:extLst>
              <a:ext uri="{FF2B5EF4-FFF2-40B4-BE49-F238E27FC236}">
                <a16:creationId xmlns:a16="http://schemas.microsoft.com/office/drawing/2014/main" id="{D77127C5-B154-4AED-90A2-BA46D3AD28B2}"/>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10720785" y="88901"/>
            <a:ext cx="1058909"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1590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ext Box 2">
            <a:extLst>
              <a:ext uri="{FF2B5EF4-FFF2-40B4-BE49-F238E27FC236}">
                <a16:creationId xmlns:a16="http://schemas.microsoft.com/office/drawing/2014/main" id="{10131574-8DB1-48D2-A5DA-7B21A49DDAC9}"/>
              </a:ext>
            </a:extLst>
          </p:cNvPr>
          <p:cNvSpPr txBox="1">
            <a:spLocks noChangeArrowheads="1"/>
          </p:cNvSpPr>
          <p:nvPr/>
        </p:nvSpPr>
        <p:spPr bwMode="auto">
          <a:xfrm>
            <a:off x="2127251" y="1700214"/>
            <a:ext cx="79375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7200" b="1" u="sng" dirty="0">
                <a:solidFill>
                  <a:srgbClr val="FF3300"/>
                </a:solidFill>
              </a:rPr>
              <a:t>Hindernisbahn</a:t>
            </a:r>
          </a:p>
          <a:p>
            <a:pPr algn="ctr" fontAlgn="base">
              <a:spcBef>
                <a:spcPct val="50000"/>
              </a:spcBef>
              <a:spcAft>
                <a:spcPct val="0"/>
              </a:spcAft>
              <a:buClr>
                <a:srgbClr val="000000"/>
              </a:buClr>
              <a:buNone/>
            </a:pPr>
            <a:r>
              <a:rPr lang="de-DE" altLang="de-DE" sz="7200" b="1" u="sng" dirty="0">
                <a:solidFill>
                  <a:srgbClr val="FF3300"/>
                </a:solidFill>
              </a:rPr>
              <a:t>Knoten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a:extLst>
              <a:ext uri="{FF2B5EF4-FFF2-40B4-BE49-F238E27FC236}">
                <a16:creationId xmlns:a16="http://schemas.microsoft.com/office/drawing/2014/main" id="{2142F632-14A9-4828-A30D-0E021F59ADDD}"/>
              </a:ext>
            </a:extLst>
          </p:cNvPr>
          <p:cNvSpPr>
            <a:spLocks noChangeArrowheads="1"/>
          </p:cNvSpPr>
          <p:nvPr/>
        </p:nvSpPr>
        <p:spPr bwMode="auto">
          <a:xfrm>
            <a:off x="1966913" y="1143000"/>
            <a:ext cx="9050338"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lnSpc>
                <a:spcPct val="80000"/>
              </a:lnSpc>
              <a:spcBef>
                <a:spcPct val="0"/>
              </a:spcBef>
              <a:spcAft>
                <a:spcPct val="0"/>
              </a:spcAft>
              <a:buClrTx/>
              <a:buSzTx/>
              <a:buNone/>
            </a:pPr>
            <a:r>
              <a:rPr lang="it-IT" altLang="de-DE" sz="3600" b="1">
                <a:solidFill>
                  <a:srgbClr val="0000FF"/>
                </a:solidFill>
                <a:latin typeface="Tahoma" panose="020B0604030504040204" pitchFamily="34" charset="0"/>
              </a:rPr>
              <a:t>Feuerwehrhindernisübung</a:t>
            </a:r>
          </a:p>
        </p:txBody>
      </p:sp>
      <p:sp>
        <p:nvSpPr>
          <p:cNvPr id="230403" name="Rectangle 3">
            <a:extLst>
              <a:ext uri="{FF2B5EF4-FFF2-40B4-BE49-F238E27FC236}">
                <a16:creationId xmlns:a16="http://schemas.microsoft.com/office/drawing/2014/main" id="{AF6297DC-2481-49C2-80D0-3C39D4890628}"/>
              </a:ext>
            </a:extLst>
          </p:cNvPr>
          <p:cNvSpPr>
            <a:spLocks noChangeArrowheads="1"/>
          </p:cNvSpPr>
          <p:nvPr/>
        </p:nvSpPr>
        <p:spPr bwMode="auto">
          <a:xfrm>
            <a:off x="2205038" y="1698626"/>
            <a:ext cx="865505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0"/>
              </a:spcBef>
              <a:spcAft>
                <a:spcPct val="0"/>
              </a:spcAft>
              <a:buClr>
                <a:srgbClr val="000000"/>
              </a:buClr>
              <a:buNone/>
            </a:pPr>
            <a:r>
              <a:rPr lang="it-IT" altLang="de-DE" sz="3200" b="1">
                <a:solidFill>
                  <a:srgbClr val="000000"/>
                </a:solidFill>
              </a:rPr>
              <a:t>Knoten:</a:t>
            </a:r>
          </a:p>
        </p:txBody>
      </p:sp>
      <p:sp>
        <p:nvSpPr>
          <p:cNvPr id="175108" name="AutoShape 4">
            <a:hlinkClick r:id="" action="ppaction://hlinkshowjump?jump=lastslideviewed" highlightClick="1"/>
            <a:extLst>
              <a:ext uri="{FF2B5EF4-FFF2-40B4-BE49-F238E27FC236}">
                <a16:creationId xmlns:a16="http://schemas.microsoft.com/office/drawing/2014/main" id="{EEE442F1-FAD7-4DCB-8EE1-4BB1CC98451E}"/>
              </a:ext>
            </a:extLst>
          </p:cNvPr>
          <p:cNvSpPr>
            <a:spLocks noChangeArrowheads="1"/>
          </p:cNvSpPr>
          <p:nvPr/>
        </p:nvSpPr>
        <p:spPr bwMode="auto">
          <a:xfrm>
            <a:off x="1331913" y="5880101"/>
            <a:ext cx="300038" cy="354013"/>
          </a:xfrm>
          <a:prstGeom prst="actionButtonReturn">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pPr>
            <a:endParaRPr lang="de-AT" altLang="de-DE">
              <a:solidFill>
                <a:srgbClr val="000000"/>
              </a:solidFill>
            </a:endParaRPr>
          </a:p>
        </p:txBody>
      </p:sp>
      <p:sp>
        <p:nvSpPr>
          <p:cNvPr id="175109" name="Text Box 5">
            <a:extLst>
              <a:ext uri="{FF2B5EF4-FFF2-40B4-BE49-F238E27FC236}">
                <a16:creationId xmlns:a16="http://schemas.microsoft.com/office/drawing/2014/main" id="{9137BFFF-55C2-4B8A-ACE0-02A1D799B9F3}"/>
              </a:ext>
            </a:extLst>
          </p:cNvPr>
          <p:cNvSpPr txBox="1">
            <a:spLocks noChangeArrowheads="1"/>
          </p:cNvSpPr>
          <p:nvPr/>
        </p:nvSpPr>
        <p:spPr bwMode="auto">
          <a:xfrm>
            <a:off x="2524127" y="2276476"/>
            <a:ext cx="8016875" cy="93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Aft>
                <a:spcPct val="0"/>
              </a:spcAft>
              <a:buClr>
                <a:srgbClr val="000000"/>
              </a:buClr>
              <a:buBlip>
                <a:blip r:embed="rId3"/>
              </a:buBlip>
            </a:pPr>
            <a:r>
              <a:rPr lang="de-DE" altLang="de-DE" sz="1600">
                <a:solidFill>
                  <a:srgbClr val="000000"/>
                </a:solidFill>
              </a:rPr>
              <a:t>Beim „ganzer Schlag und halber Schlag am Strahlrohr“ ist eine mind. 12 mm Leine mit Karabiner im Leinenbeutel zu verwenden. Das Strahlrohr wird am Boden abgelegt. Die Markierungen laut Abbildung sind anzubringen. Die Knoten sind wirksam innerhalb der Markierung anzubringen.</a:t>
            </a:r>
          </a:p>
        </p:txBody>
      </p:sp>
      <p:pic>
        <p:nvPicPr>
          <p:cNvPr id="175111" name="Picture 7" descr="NODO DEL CARPENTIERE">
            <a:extLst>
              <a:ext uri="{FF2B5EF4-FFF2-40B4-BE49-F238E27FC236}">
                <a16:creationId xmlns:a16="http://schemas.microsoft.com/office/drawing/2014/main" id="{50A0B82B-462F-4940-836F-35374B2D9512}"/>
              </a:ext>
            </a:extLst>
          </p:cNvPr>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376" y="3514726"/>
            <a:ext cx="2381250" cy="164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5112" name="Picture 8" descr="NODO A CROCE">
            <a:extLst>
              <a:ext uri="{FF2B5EF4-FFF2-40B4-BE49-F238E27FC236}">
                <a16:creationId xmlns:a16="http://schemas.microsoft.com/office/drawing/2014/main" id="{518466F3-8431-49F5-9EBF-B83A13D94DD3}"/>
              </a:ext>
            </a:extLst>
          </p:cNvPr>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10377" y="3429000"/>
            <a:ext cx="3590925"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5113" name="Picture 9" descr="NODO LANCIA">
            <a:extLst>
              <a:ext uri="{FF2B5EF4-FFF2-40B4-BE49-F238E27FC236}">
                <a16:creationId xmlns:a16="http://schemas.microsoft.com/office/drawing/2014/main" id="{BE9AFF82-6394-4A8F-AF68-929036D2053A}"/>
              </a:ext>
            </a:extLst>
          </p:cNvPr>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6652" y="5157788"/>
            <a:ext cx="4721225"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5114" name="Picture 10" descr="NODO BARCAIOLO">
            <a:extLst>
              <a:ext uri="{FF2B5EF4-FFF2-40B4-BE49-F238E27FC236}">
                <a16:creationId xmlns:a16="http://schemas.microsoft.com/office/drawing/2014/main" id="{BF0A267B-4141-4E0F-8FF7-DE6FDB593A4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99413" y="5033964"/>
            <a:ext cx="2382838" cy="163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5115" name="Text Box 11">
            <a:extLst>
              <a:ext uri="{FF2B5EF4-FFF2-40B4-BE49-F238E27FC236}">
                <a16:creationId xmlns:a16="http://schemas.microsoft.com/office/drawing/2014/main" id="{CCEF88D6-1F4A-4302-B8BD-EE9866E9AE93}"/>
              </a:ext>
            </a:extLst>
          </p:cNvPr>
          <p:cNvSpPr txBox="1">
            <a:spLocks noChangeArrowheads="1"/>
          </p:cNvSpPr>
          <p:nvPr/>
        </p:nvSpPr>
        <p:spPr bwMode="auto">
          <a:xfrm>
            <a:off x="7751763" y="4806950"/>
            <a:ext cx="2808288"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1600" b="1">
                <a:solidFill>
                  <a:srgbClr val="000000"/>
                </a:solidFill>
              </a:rPr>
              <a:t>Mastwurf (Kreuzklank)</a:t>
            </a:r>
          </a:p>
        </p:txBody>
      </p:sp>
      <p:sp>
        <p:nvSpPr>
          <p:cNvPr id="175116" name="Text Box 12">
            <a:extLst>
              <a:ext uri="{FF2B5EF4-FFF2-40B4-BE49-F238E27FC236}">
                <a16:creationId xmlns:a16="http://schemas.microsoft.com/office/drawing/2014/main" id="{DC7B0045-B336-4C20-8FCB-F6AF29140B2D}"/>
              </a:ext>
            </a:extLst>
          </p:cNvPr>
          <p:cNvSpPr txBox="1">
            <a:spLocks noChangeArrowheads="1"/>
          </p:cNvSpPr>
          <p:nvPr/>
        </p:nvSpPr>
        <p:spPr bwMode="auto">
          <a:xfrm>
            <a:off x="2047877" y="4806951"/>
            <a:ext cx="50006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1600" b="1">
                <a:solidFill>
                  <a:srgbClr val="000000"/>
                </a:solidFill>
              </a:rPr>
              <a:t>ganzer Schlag und halber Schlag am Strahlrohr</a:t>
            </a:r>
          </a:p>
        </p:txBody>
      </p:sp>
      <p:sp>
        <p:nvSpPr>
          <p:cNvPr id="175117" name="Text Box 13">
            <a:extLst>
              <a:ext uri="{FF2B5EF4-FFF2-40B4-BE49-F238E27FC236}">
                <a16:creationId xmlns:a16="http://schemas.microsoft.com/office/drawing/2014/main" id="{31A3084F-7515-426A-A9C7-1D6DFBA48B37}"/>
              </a:ext>
            </a:extLst>
          </p:cNvPr>
          <p:cNvSpPr txBox="1">
            <a:spLocks noChangeArrowheads="1"/>
          </p:cNvSpPr>
          <p:nvPr/>
        </p:nvSpPr>
        <p:spPr bwMode="auto">
          <a:xfrm>
            <a:off x="6653213" y="3273425"/>
            <a:ext cx="4046538"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1600" b="1">
                <a:solidFill>
                  <a:srgbClr val="000000"/>
                </a:solidFill>
              </a:rPr>
              <a:t>Kreuzknoten (rechter Knoten)</a:t>
            </a:r>
          </a:p>
        </p:txBody>
      </p:sp>
      <p:sp>
        <p:nvSpPr>
          <p:cNvPr id="175118" name="Text Box 14">
            <a:extLst>
              <a:ext uri="{FF2B5EF4-FFF2-40B4-BE49-F238E27FC236}">
                <a16:creationId xmlns:a16="http://schemas.microsoft.com/office/drawing/2014/main" id="{F6CDC847-21FD-497E-A687-0F06B7369B3E}"/>
              </a:ext>
            </a:extLst>
          </p:cNvPr>
          <p:cNvSpPr txBox="1">
            <a:spLocks noChangeArrowheads="1"/>
          </p:cNvSpPr>
          <p:nvPr/>
        </p:nvSpPr>
        <p:spPr bwMode="auto">
          <a:xfrm>
            <a:off x="2047877" y="3273425"/>
            <a:ext cx="5000625"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algn="ctr" fontAlgn="base">
              <a:spcBef>
                <a:spcPct val="50000"/>
              </a:spcBef>
              <a:spcAft>
                <a:spcPct val="0"/>
              </a:spcAft>
              <a:buClr>
                <a:srgbClr val="000000"/>
              </a:buClr>
              <a:buNone/>
            </a:pPr>
            <a:r>
              <a:rPr lang="de-DE" altLang="de-DE" sz="1600" b="1">
                <a:solidFill>
                  <a:srgbClr val="000000"/>
                </a:solidFill>
              </a:rPr>
              <a:t>Zimmermannsstich (Zimmermannsklank)</a:t>
            </a:r>
          </a:p>
        </p:txBody>
      </p:sp>
      <p:sp>
        <p:nvSpPr>
          <p:cNvPr id="175119" name="Line 15">
            <a:extLst>
              <a:ext uri="{FF2B5EF4-FFF2-40B4-BE49-F238E27FC236}">
                <a16:creationId xmlns:a16="http://schemas.microsoft.com/office/drawing/2014/main" id="{192CAC1F-6EB0-49EB-B73A-4A10909220CF}"/>
              </a:ext>
            </a:extLst>
          </p:cNvPr>
          <p:cNvSpPr>
            <a:spLocks noChangeShapeType="1"/>
          </p:cNvSpPr>
          <p:nvPr/>
        </p:nvSpPr>
        <p:spPr bwMode="auto">
          <a:xfrm>
            <a:off x="5619751" y="5734050"/>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de-DE" sz="2000">
              <a:solidFill>
                <a:srgbClr val="000000"/>
              </a:solidFill>
              <a:latin typeface="Arial" panose="020B0604020202020204" pitchFamily="34" charset="0"/>
            </a:endParaRPr>
          </a:p>
        </p:txBody>
      </p:sp>
      <p:sp>
        <p:nvSpPr>
          <p:cNvPr id="175120" name="Line 16">
            <a:extLst>
              <a:ext uri="{FF2B5EF4-FFF2-40B4-BE49-F238E27FC236}">
                <a16:creationId xmlns:a16="http://schemas.microsoft.com/office/drawing/2014/main" id="{75930FA7-D0F5-4F1C-BA66-DB1C8B15CDCA}"/>
              </a:ext>
            </a:extLst>
          </p:cNvPr>
          <p:cNvSpPr>
            <a:spLocks noChangeShapeType="1"/>
          </p:cNvSpPr>
          <p:nvPr/>
        </p:nvSpPr>
        <p:spPr bwMode="auto">
          <a:xfrm>
            <a:off x="6653213" y="5661026"/>
            <a:ext cx="0"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de-DE" sz="2000">
              <a:solidFill>
                <a:srgbClr val="000000"/>
              </a:solidFill>
              <a:latin typeface="Arial" panose="020B0604020202020204" pitchFamily="34" charset="0"/>
            </a:endParaRPr>
          </a:p>
        </p:txBody>
      </p:sp>
      <p:sp>
        <p:nvSpPr>
          <p:cNvPr id="175121" name="Line 17">
            <a:extLst>
              <a:ext uri="{FF2B5EF4-FFF2-40B4-BE49-F238E27FC236}">
                <a16:creationId xmlns:a16="http://schemas.microsoft.com/office/drawing/2014/main" id="{0D72E6DC-17DB-4549-B0A2-C1A6367199EA}"/>
              </a:ext>
            </a:extLst>
          </p:cNvPr>
          <p:cNvSpPr>
            <a:spLocks noChangeShapeType="1"/>
          </p:cNvSpPr>
          <p:nvPr/>
        </p:nvSpPr>
        <p:spPr bwMode="auto">
          <a:xfrm>
            <a:off x="3635376" y="5589589"/>
            <a:ext cx="0" cy="935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de-DE" sz="2000">
              <a:solidFill>
                <a:srgbClr val="000000"/>
              </a:solidFill>
              <a:latin typeface="Arial" panose="020B0604020202020204" pitchFamily="34" charset="0"/>
            </a:endParaRPr>
          </a:p>
        </p:txBody>
      </p:sp>
      <p:sp>
        <p:nvSpPr>
          <p:cNvPr id="175122" name="Line 18">
            <a:extLst>
              <a:ext uri="{FF2B5EF4-FFF2-40B4-BE49-F238E27FC236}">
                <a16:creationId xmlns:a16="http://schemas.microsoft.com/office/drawing/2014/main" id="{5C3DC532-2FF2-4C37-B3F2-0FE5FD72B8FB}"/>
              </a:ext>
            </a:extLst>
          </p:cNvPr>
          <p:cNvSpPr>
            <a:spLocks noChangeShapeType="1"/>
          </p:cNvSpPr>
          <p:nvPr/>
        </p:nvSpPr>
        <p:spPr bwMode="auto">
          <a:xfrm>
            <a:off x="2524126" y="5516563"/>
            <a:ext cx="0"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de-DE" sz="2000">
              <a:solidFill>
                <a:srgbClr val="000000"/>
              </a:solidFill>
              <a:latin typeface="Arial" panose="020B0604020202020204" pitchFamily="34" charset="0"/>
            </a:endParaRPr>
          </a:p>
        </p:txBody>
      </p:sp>
      <p:sp>
        <p:nvSpPr>
          <p:cNvPr id="175123" name="Line 19">
            <a:extLst>
              <a:ext uri="{FF2B5EF4-FFF2-40B4-BE49-F238E27FC236}">
                <a16:creationId xmlns:a16="http://schemas.microsoft.com/office/drawing/2014/main" id="{2ED5B6A8-563F-40F0-87B0-C9F95A97401F}"/>
              </a:ext>
            </a:extLst>
          </p:cNvPr>
          <p:cNvSpPr>
            <a:spLocks noChangeShapeType="1"/>
          </p:cNvSpPr>
          <p:nvPr/>
        </p:nvSpPr>
        <p:spPr bwMode="auto">
          <a:xfrm>
            <a:off x="2524126" y="6381750"/>
            <a:ext cx="111125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de-DE" sz="2000">
              <a:solidFill>
                <a:srgbClr val="000000"/>
              </a:solidFill>
              <a:latin typeface="Arial" panose="020B0604020202020204" pitchFamily="34" charset="0"/>
            </a:endParaRPr>
          </a:p>
        </p:txBody>
      </p:sp>
      <p:sp>
        <p:nvSpPr>
          <p:cNvPr id="175124" name="Line 20">
            <a:extLst>
              <a:ext uri="{FF2B5EF4-FFF2-40B4-BE49-F238E27FC236}">
                <a16:creationId xmlns:a16="http://schemas.microsoft.com/office/drawing/2014/main" id="{DFEA7445-1CD0-4FA5-9B08-B9A69D874C33}"/>
              </a:ext>
            </a:extLst>
          </p:cNvPr>
          <p:cNvSpPr>
            <a:spLocks noChangeShapeType="1"/>
          </p:cNvSpPr>
          <p:nvPr/>
        </p:nvSpPr>
        <p:spPr bwMode="auto">
          <a:xfrm>
            <a:off x="5619751" y="6381750"/>
            <a:ext cx="103346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de-DE" sz="2000">
              <a:solidFill>
                <a:srgbClr val="000000"/>
              </a:solidFill>
              <a:latin typeface="Arial" panose="020B0604020202020204" pitchFamily="34" charset="0"/>
            </a:endParaRPr>
          </a:p>
        </p:txBody>
      </p:sp>
      <p:sp>
        <p:nvSpPr>
          <p:cNvPr id="175125" name="Text Box 21">
            <a:extLst>
              <a:ext uri="{FF2B5EF4-FFF2-40B4-BE49-F238E27FC236}">
                <a16:creationId xmlns:a16="http://schemas.microsoft.com/office/drawing/2014/main" id="{EEA96AF6-0AC3-4545-B34C-52A9AF2BB9F1}"/>
              </a:ext>
            </a:extLst>
          </p:cNvPr>
          <p:cNvSpPr txBox="1">
            <a:spLocks noChangeArrowheads="1"/>
          </p:cNvSpPr>
          <p:nvPr/>
        </p:nvSpPr>
        <p:spPr bwMode="auto">
          <a:xfrm>
            <a:off x="2762251" y="6092825"/>
            <a:ext cx="793750"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50000"/>
              </a:spcBef>
              <a:spcAft>
                <a:spcPct val="0"/>
              </a:spcAft>
              <a:buClr>
                <a:srgbClr val="000000"/>
              </a:buClr>
              <a:buNone/>
            </a:pPr>
            <a:r>
              <a:rPr lang="de-DE" altLang="de-DE" sz="1600">
                <a:solidFill>
                  <a:srgbClr val="000000"/>
                </a:solidFill>
              </a:rPr>
              <a:t>15cm</a:t>
            </a:r>
          </a:p>
        </p:txBody>
      </p:sp>
      <p:sp>
        <p:nvSpPr>
          <p:cNvPr id="175126" name="Text Box 22">
            <a:extLst>
              <a:ext uri="{FF2B5EF4-FFF2-40B4-BE49-F238E27FC236}">
                <a16:creationId xmlns:a16="http://schemas.microsoft.com/office/drawing/2014/main" id="{82E76040-3261-43BA-9F81-ABFF4472EE35}"/>
              </a:ext>
            </a:extLst>
          </p:cNvPr>
          <p:cNvSpPr txBox="1">
            <a:spLocks noChangeArrowheads="1"/>
          </p:cNvSpPr>
          <p:nvPr/>
        </p:nvSpPr>
        <p:spPr bwMode="auto">
          <a:xfrm>
            <a:off x="5776913" y="6092825"/>
            <a:ext cx="795338" cy="30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1pPr>
            <a:lvl2pPr marL="742950" indent="-28575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2pPr>
            <a:lvl3pPr marL="11430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3pPr>
            <a:lvl4pPr marL="16002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4pPr>
            <a:lvl5pPr marL="2057400" indent="-228600">
              <a:lnSpc>
                <a:spcPct val="85000"/>
              </a:lnSpc>
              <a:spcBef>
                <a:spcPct val="30000"/>
              </a:spcBef>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lnSpc>
                <a:spcPct val="85000"/>
              </a:lnSpc>
              <a:spcBef>
                <a:spcPct val="30000"/>
              </a:spcBef>
              <a:spcAft>
                <a:spcPct val="0"/>
              </a:spcAft>
              <a:buClr>
                <a:schemeClr val="folHlink"/>
              </a:buClr>
              <a:buSzPct val="60000"/>
              <a:buFont typeface="Wingdings" panose="05000000000000000000" pitchFamily="2" charset="2"/>
              <a:buChar char="n"/>
              <a:defRPr sz="2000">
                <a:solidFill>
                  <a:schemeClr val="tx1"/>
                </a:solidFill>
                <a:latin typeface="Arial" panose="020B0604020202020204" pitchFamily="34" charset="0"/>
              </a:defRPr>
            </a:lvl9pPr>
          </a:lstStyle>
          <a:p>
            <a:pPr fontAlgn="base">
              <a:spcBef>
                <a:spcPct val="50000"/>
              </a:spcBef>
              <a:spcAft>
                <a:spcPct val="0"/>
              </a:spcAft>
              <a:buClr>
                <a:srgbClr val="000000"/>
              </a:buClr>
              <a:buNone/>
            </a:pPr>
            <a:r>
              <a:rPr lang="de-DE" altLang="de-DE" sz="1600">
                <a:solidFill>
                  <a:srgbClr val="000000"/>
                </a:solidFill>
              </a:rPr>
              <a:t>15cm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5118"/>
                                        </p:tgtEl>
                                        <p:attrNameLst>
                                          <p:attrName>style.visibility</p:attrName>
                                        </p:attrNameLst>
                                      </p:cBhvr>
                                      <p:to>
                                        <p:strVal val="visible"/>
                                      </p:to>
                                    </p:set>
                                    <p:animEffect transition="in" filter="blinds(horizontal)">
                                      <p:cBhvr>
                                        <p:cTn id="7" dur="500"/>
                                        <p:tgtEl>
                                          <p:spTgt spid="175118"/>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75111"/>
                                        </p:tgtEl>
                                        <p:attrNameLst>
                                          <p:attrName>style.visibility</p:attrName>
                                        </p:attrNameLst>
                                      </p:cBhvr>
                                      <p:to>
                                        <p:strVal val="visible"/>
                                      </p:to>
                                    </p:set>
                                    <p:animEffect transition="in" filter="dissolve">
                                      <p:cBhvr>
                                        <p:cTn id="11" dur="500"/>
                                        <p:tgtEl>
                                          <p:spTgt spid="17511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75117"/>
                                        </p:tgtEl>
                                        <p:attrNameLst>
                                          <p:attrName>style.visibility</p:attrName>
                                        </p:attrNameLst>
                                      </p:cBhvr>
                                      <p:to>
                                        <p:strVal val="visible"/>
                                      </p:to>
                                    </p:set>
                                    <p:animEffect transition="in" filter="blinds(horizontal)">
                                      <p:cBhvr>
                                        <p:cTn id="16" dur="500"/>
                                        <p:tgtEl>
                                          <p:spTgt spid="175117"/>
                                        </p:tgtEl>
                                      </p:cBhvr>
                                    </p:animEffect>
                                  </p:childTnLst>
                                </p:cTn>
                              </p:par>
                            </p:childTnLst>
                          </p:cTn>
                        </p:par>
                        <p:par>
                          <p:cTn id="17" fill="hold" nodeType="after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175112"/>
                                        </p:tgtEl>
                                        <p:attrNameLst>
                                          <p:attrName>style.visibility</p:attrName>
                                        </p:attrNameLst>
                                      </p:cBhvr>
                                      <p:to>
                                        <p:strVal val="visible"/>
                                      </p:to>
                                    </p:set>
                                    <p:animEffect transition="in" filter="dissolve">
                                      <p:cBhvr>
                                        <p:cTn id="20" dur="500"/>
                                        <p:tgtEl>
                                          <p:spTgt spid="1751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75116"/>
                                        </p:tgtEl>
                                        <p:attrNameLst>
                                          <p:attrName>style.visibility</p:attrName>
                                        </p:attrNameLst>
                                      </p:cBhvr>
                                      <p:to>
                                        <p:strVal val="visible"/>
                                      </p:to>
                                    </p:set>
                                    <p:animEffect transition="in" filter="blinds(horizontal)">
                                      <p:cBhvr>
                                        <p:cTn id="25" dur="500"/>
                                        <p:tgtEl>
                                          <p:spTgt spid="175116"/>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175109">
                                            <p:txEl>
                                              <p:pRg st="0" end="0"/>
                                            </p:txEl>
                                          </p:spTgt>
                                        </p:tgtEl>
                                        <p:attrNameLst>
                                          <p:attrName>style.visibility</p:attrName>
                                        </p:attrNameLst>
                                      </p:cBhvr>
                                      <p:to>
                                        <p:strVal val="visible"/>
                                      </p:to>
                                    </p:set>
                                    <p:animEffect transition="in" filter="blinds(horizontal)">
                                      <p:cBhvr>
                                        <p:cTn id="29" dur="500"/>
                                        <p:tgtEl>
                                          <p:spTgt spid="175109">
                                            <p:txEl>
                                              <p:pRg st="0" end="0"/>
                                            </p:txEl>
                                          </p:spTgt>
                                        </p:tgtEl>
                                      </p:cBhvr>
                                    </p:animEffect>
                                  </p:childTnLst>
                                </p:cTn>
                              </p:par>
                            </p:childTnLst>
                          </p:cTn>
                        </p:par>
                        <p:par>
                          <p:cTn id="30" fill="hold" nodeType="afterGroup">
                            <p:stCondLst>
                              <p:cond delay="1000"/>
                            </p:stCondLst>
                            <p:childTnLst>
                              <p:par>
                                <p:cTn id="31" presetID="9" presetClass="entr" presetSubtype="0" fill="hold" nodeType="afterEffect">
                                  <p:stCondLst>
                                    <p:cond delay="0"/>
                                  </p:stCondLst>
                                  <p:childTnLst>
                                    <p:set>
                                      <p:cBhvr>
                                        <p:cTn id="32" dur="1" fill="hold">
                                          <p:stCondLst>
                                            <p:cond delay="0"/>
                                          </p:stCondLst>
                                        </p:cTn>
                                        <p:tgtEl>
                                          <p:spTgt spid="175113"/>
                                        </p:tgtEl>
                                        <p:attrNameLst>
                                          <p:attrName>style.visibility</p:attrName>
                                        </p:attrNameLst>
                                      </p:cBhvr>
                                      <p:to>
                                        <p:strVal val="visible"/>
                                      </p:to>
                                    </p:set>
                                    <p:animEffect transition="in" filter="dissolve">
                                      <p:cBhvr>
                                        <p:cTn id="33" dur="500"/>
                                        <p:tgtEl>
                                          <p:spTgt spid="175113"/>
                                        </p:tgtEl>
                                      </p:cBhvr>
                                    </p:animEffect>
                                  </p:childTnLst>
                                </p:cTn>
                              </p:par>
                              <p:par>
                                <p:cTn id="34" presetID="3" presetClass="entr" presetSubtype="10" fill="hold" nodeType="withEffect">
                                  <p:stCondLst>
                                    <p:cond delay="0"/>
                                  </p:stCondLst>
                                  <p:childTnLst>
                                    <p:set>
                                      <p:cBhvr>
                                        <p:cTn id="35" dur="1" fill="hold">
                                          <p:stCondLst>
                                            <p:cond delay="0"/>
                                          </p:stCondLst>
                                        </p:cTn>
                                        <p:tgtEl>
                                          <p:spTgt spid="175119"/>
                                        </p:tgtEl>
                                        <p:attrNameLst>
                                          <p:attrName>style.visibility</p:attrName>
                                        </p:attrNameLst>
                                      </p:cBhvr>
                                      <p:to>
                                        <p:strVal val="visible"/>
                                      </p:to>
                                    </p:set>
                                    <p:animEffect transition="in" filter="blinds(horizontal)">
                                      <p:cBhvr>
                                        <p:cTn id="36" dur="500"/>
                                        <p:tgtEl>
                                          <p:spTgt spid="175119"/>
                                        </p:tgtEl>
                                      </p:cBhvr>
                                    </p:animEffect>
                                  </p:childTnLst>
                                </p:cTn>
                              </p:par>
                              <p:par>
                                <p:cTn id="37" presetID="3" presetClass="entr" presetSubtype="10" fill="hold" nodeType="withEffect">
                                  <p:stCondLst>
                                    <p:cond delay="0"/>
                                  </p:stCondLst>
                                  <p:childTnLst>
                                    <p:set>
                                      <p:cBhvr>
                                        <p:cTn id="38" dur="1" fill="hold">
                                          <p:stCondLst>
                                            <p:cond delay="0"/>
                                          </p:stCondLst>
                                        </p:cTn>
                                        <p:tgtEl>
                                          <p:spTgt spid="175120"/>
                                        </p:tgtEl>
                                        <p:attrNameLst>
                                          <p:attrName>style.visibility</p:attrName>
                                        </p:attrNameLst>
                                      </p:cBhvr>
                                      <p:to>
                                        <p:strVal val="visible"/>
                                      </p:to>
                                    </p:set>
                                    <p:animEffect transition="in" filter="blinds(horizontal)">
                                      <p:cBhvr>
                                        <p:cTn id="39" dur="500"/>
                                        <p:tgtEl>
                                          <p:spTgt spid="175120"/>
                                        </p:tgtEl>
                                      </p:cBhvr>
                                    </p:animEffect>
                                  </p:childTnLst>
                                </p:cTn>
                              </p:par>
                              <p:par>
                                <p:cTn id="40" presetID="3" presetClass="entr" presetSubtype="10" fill="hold" nodeType="withEffect">
                                  <p:stCondLst>
                                    <p:cond delay="0"/>
                                  </p:stCondLst>
                                  <p:childTnLst>
                                    <p:set>
                                      <p:cBhvr>
                                        <p:cTn id="41" dur="1" fill="hold">
                                          <p:stCondLst>
                                            <p:cond delay="0"/>
                                          </p:stCondLst>
                                        </p:cTn>
                                        <p:tgtEl>
                                          <p:spTgt spid="175121"/>
                                        </p:tgtEl>
                                        <p:attrNameLst>
                                          <p:attrName>style.visibility</p:attrName>
                                        </p:attrNameLst>
                                      </p:cBhvr>
                                      <p:to>
                                        <p:strVal val="visible"/>
                                      </p:to>
                                    </p:set>
                                    <p:animEffect transition="in" filter="blinds(horizontal)">
                                      <p:cBhvr>
                                        <p:cTn id="42" dur="500"/>
                                        <p:tgtEl>
                                          <p:spTgt spid="175121"/>
                                        </p:tgtEl>
                                      </p:cBhvr>
                                    </p:animEffect>
                                  </p:childTnLst>
                                </p:cTn>
                              </p:par>
                              <p:par>
                                <p:cTn id="43" presetID="3" presetClass="entr" presetSubtype="10" fill="hold" nodeType="withEffect">
                                  <p:stCondLst>
                                    <p:cond delay="0"/>
                                  </p:stCondLst>
                                  <p:childTnLst>
                                    <p:set>
                                      <p:cBhvr>
                                        <p:cTn id="44" dur="1" fill="hold">
                                          <p:stCondLst>
                                            <p:cond delay="0"/>
                                          </p:stCondLst>
                                        </p:cTn>
                                        <p:tgtEl>
                                          <p:spTgt spid="175122"/>
                                        </p:tgtEl>
                                        <p:attrNameLst>
                                          <p:attrName>style.visibility</p:attrName>
                                        </p:attrNameLst>
                                      </p:cBhvr>
                                      <p:to>
                                        <p:strVal val="visible"/>
                                      </p:to>
                                    </p:set>
                                    <p:animEffect transition="in" filter="blinds(horizontal)">
                                      <p:cBhvr>
                                        <p:cTn id="45" dur="500"/>
                                        <p:tgtEl>
                                          <p:spTgt spid="175122"/>
                                        </p:tgtEl>
                                      </p:cBhvr>
                                    </p:animEffect>
                                  </p:childTnLst>
                                </p:cTn>
                              </p:par>
                              <p:par>
                                <p:cTn id="46" presetID="3" presetClass="entr" presetSubtype="10" fill="hold" nodeType="withEffect">
                                  <p:stCondLst>
                                    <p:cond delay="0"/>
                                  </p:stCondLst>
                                  <p:childTnLst>
                                    <p:set>
                                      <p:cBhvr>
                                        <p:cTn id="47" dur="1" fill="hold">
                                          <p:stCondLst>
                                            <p:cond delay="0"/>
                                          </p:stCondLst>
                                        </p:cTn>
                                        <p:tgtEl>
                                          <p:spTgt spid="175123"/>
                                        </p:tgtEl>
                                        <p:attrNameLst>
                                          <p:attrName>style.visibility</p:attrName>
                                        </p:attrNameLst>
                                      </p:cBhvr>
                                      <p:to>
                                        <p:strVal val="visible"/>
                                      </p:to>
                                    </p:set>
                                    <p:animEffect transition="in" filter="blinds(horizontal)">
                                      <p:cBhvr>
                                        <p:cTn id="48" dur="500"/>
                                        <p:tgtEl>
                                          <p:spTgt spid="175123"/>
                                        </p:tgtEl>
                                      </p:cBhvr>
                                    </p:animEffect>
                                  </p:childTnLst>
                                </p:cTn>
                              </p:par>
                              <p:par>
                                <p:cTn id="49" presetID="3" presetClass="entr" presetSubtype="10" fill="hold" nodeType="withEffect">
                                  <p:stCondLst>
                                    <p:cond delay="0"/>
                                  </p:stCondLst>
                                  <p:childTnLst>
                                    <p:set>
                                      <p:cBhvr>
                                        <p:cTn id="50" dur="1" fill="hold">
                                          <p:stCondLst>
                                            <p:cond delay="0"/>
                                          </p:stCondLst>
                                        </p:cTn>
                                        <p:tgtEl>
                                          <p:spTgt spid="175124"/>
                                        </p:tgtEl>
                                        <p:attrNameLst>
                                          <p:attrName>style.visibility</p:attrName>
                                        </p:attrNameLst>
                                      </p:cBhvr>
                                      <p:to>
                                        <p:strVal val="visible"/>
                                      </p:to>
                                    </p:set>
                                    <p:animEffect transition="in" filter="blinds(horizontal)">
                                      <p:cBhvr>
                                        <p:cTn id="51" dur="500"/>
                                        <p:tgtEl>
                                          <p:spTgt spid="175124"/>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175125"/>
                                        </p:tgtEl>
                                        <p:attrNameLst>
                                          <p:attrName>style.visibility</p:attrName>
                                        </p:attrNameLst>
                                      </p:cBhvr>
                                      <p:to>
                                        <p:strVal val="visible"/>
                                      </p:to>
                                    </p:set>
                                    <p:animEffect transition="in" filter="blinds(horizontal)">
                                      <p:cBhvr>
                                        <p:cTn id="54" dur="500"/>
                                        <p:tgtEl>
                                          <p:spTgt spid="175125"/>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75126"/>
                                        </p:tgtEl>
                                        <p:attrNameLst>
                                          <p:attrName>style.visibility</p:attrName>
                                        </p:attrNameLst>
                                      </p:cBhvr>
                                      <p:to>
                                        <p:strVal val="visible"/>
                                      </p:to>
                                    </p:set>
                                    <p:animEffect transition="in" filter="blinds(horizontal)">
                                      <p:cBhvr>
                                        <p:cTn id="57" dur="500"/>
                                        <p:tgtEl>
                                          <p:spTgt spid="17512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75115"/>
                                        </p:tgtEl>
                                        <p:attrNameLst>
                                          <p:attrName>style.visibility</p:attrName>
                                        </p:attrNameLst>
                                      </p:cBhvr>
                                      <p:to>
                                        <p:strVal val="visible"/>
                                      </p:to>
                                    </p:set>
                                    <p:animEffect transition="in" filter="blinds(horizontal)">
                                      <p:cBhvr>
                                        <p:cTn id="62" dur="500"/>
                                        <p:tgtEl>
                                          <p:spTgt spid="175115"/>
                                        </p:tgtEl>
                                      </p:cBhvr>
                                    </p:animEffect>
                                  </p:childTnLst>
                                </p:cTn>
                              </p:par>
                            </p:childTnLst>
                          </p:cTn>
                        </p:par>
                        <p:par>
                          <p:cTn id="63" fill="hold" nodeType="afterGroup">
                            <p:stCondLst>
                              <p:cond delay="500"/>
                            </p:stCondLst>
                            <p:childTnLst>
                              <p:par>
                                <p:cTn id="64" presetID="9" presetClass="entr" presetSubtype="0" fill="hold" nodeType="afterEffect">
                                  <p:stCondLst>
                                    <p:cond delay="0"/>
                                  </p:stCondLst>
                                  <p:childTnLst>
                                    <p:set>
                                      <p:cBhvr>
                                        <p:cTn id="65" dur="1" fill="hold">
                                          <p:stCondLst>
                                            <p:cond delay="0"/>
                                          </p:stCondLst>
                                        </p:cTn>
                                        <p:tgtEl>
                                          <p:spTgt spid="175114"/>
                                        </p:tgtEl>
                                        <p:attrNameLst>
                                          <p:attrName>style.visibility</p:attrName>
                                        </p:attrNameLst>
                                      </p:cBhvr>
                                      <p:to>
                                        <p:strVal val="visible"/>
                                      </p:to>
                                    </p:set>
                                    <p:animEffect transition="in" filter="dissolve">
                                      <p:cBhvr>
                                        <p:cTn id="66" dur="500"/>
                                        <p:tgtEl>
                                          <p:spTgt spid="175114"/>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 presetClass="entr" presetSubtype="10" fill="hold" grpId="0" nodeType="clickEffect">
                                  <p:stCondLst>
                                    <p:cond delay="0"/>
                                  </p:stCondLst>
                                  <p:childTnLst>
                                    <p:set>
                                      <p:cBhvr>
                                        <p:cTn id="70" dur="1" fill="hold">
                                          <p:stCondLst>
                                            <p:cond delay="0"/>
                                          </p:stCondLst>
                                        </p:cTn>
                                        <p:tgtEl>
                                          <p:spTgt spid="175108"/>
                                        </p:tgtEl>
                                        <p:attrNameLst>
                                          <p:attrName>style.visibility</p:attrName>
                                        </p:attrNameLst>
                                      </p:cBhvr>
                                      <p:to>
                                        <p:strVal val="visible"/>
                                      </p:to>
                                    </p:set>
                                    <p:animEffect transition="in" filter="checkerboard(across)">
                                      <p:cBhvr>
                                        <p:cTn id="71" dur="500"/>
                                        <p:tgtEl>
                                          <p:spTgt spid="175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8" grpId="0" animBg="1"/>
      <p:bldP spid="175115" grpId="0"/>
      <p:bldP spid="175116" grpId="0"/>
      <p:bldP spid="175117" grpId="0"/>
      <p:bldP spid="175118" grpId="0"/>
      <p:bldP spid="175125" grpId="0"/>
      <p:bldP spid="17512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Standarddesign">
  <a:themeElements>
    <a:clrScheme name="">
      <a:dk1>
        <a:srgbClr val="000000"/>
      </a:dk1>
      <a:lt1>
        <a:srgbClr val="FFFFFF"/>
      </a:lt1>
      <a:dk2>
        <a:srgbClr val="000000"/>
      </a:dk2>
      <a:lt2>
        <a:srgbClr val="808080"/>
      </a:lt2>
      <a:accent1>
        <a:srgbClr val="000000"/>
      </a:accent1>
      <a:accent2>
        <a:srgbClr val="FFFFFF"/>
      </a:accent2>
      <a:accent3>
        <a:srgbClr val="FFFFFF"/>
      </a:accent3>
      <a:accent4>
        <a:srgbClr val="000000"/>
      </a:accent4>
      <a:accent5>
        <a:srgbClr val="AAAAAA"/>
      </a:accent5>
      <a:accent6>
        <a:srgbClr val="E7E7E7"/>
      </a:accent6>
      <a:hlink>
        <a:srgbClr val="000000"/>
      </a:hlink>
      <a:folHlink>
        <a:srgbClr val="0000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457200" marR="0" indent="-457200" algn="l" defTabSz="914400" rtl="0" eaLnBrk="1" fontAlgn="base" latinLnBrk="0" hangingPunct="1">
          <a:lnSpc>
            <a:spcPct val="85000"/>
          </a:lnSpc>
          <a:spcBef>
            <a:spcPct val="30000"/>
          </a:spcBef>
          <a:spcAft>
            <a:spcPct val="0"/>
          </a:spcAft>
          <a:buClr>
            <a:schemeClr val="folHlink"/>
          </a:buClr>
          <a:buSzPct val="60000"/>
          <a:buFont typeface="Wingdings" pitchFamily="2" charset="2"/>
          <a:buBlip>
            <a:blip xmlns:r="http://schemas.openxmlformats.org/officeDocument/2006/relationships" r:embed="rId1"/>
          </a:buBlip>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457200" marR="0" indent="-457200" algn="l" defTabSz="914400" rtl="0" eaLnBrk="1" fontAlgn="base" latinLnBrk="0" hangingPunct="1">
          <a:lnSpc>
            <a:spcPct val="85000"/>
          </a:lnSpc>
          <a:spcBef>
            <a:spcPct val="30000"/>
          </a:spcBef>
          <a:spcAft>
            <a:spcPct val="0"/>
          </a:spcAft>
          <a:buClr>
            <a:schemeClr val="folHlink"/>
          </a:buClr>
          <a:buSzPct val="60000"/>
          <a:buFont typeface="Wingdings" pitchFamily="2" charset="2"/>
          <a:buBlip>
            <a:blip xmlns:r="http://schemas.openxmlformats.org/officeDocument/2006/relationships" r:embed="rId1"/>
          </a:buBlip>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000000"/>
        </a:dk2>
        <a:lt2>
          <a:srgbClr val="808080"/>
        </a:lt2>
        <a:accent1>
          <a:srgbClr val="000000"/>
        </a:accent1>
        <a:accent2>
          <a:srgbClr val="333399"/>
        </a:accent2>
        <a:accent3>
          <a:srgbClr val="FFFFFF"/>
        </a:accent3>
        <a:accent4>
          <a:srgbClr val="000000"/>
        </a:accent4>
        <a:accent5>
          <a:srgbClr val="AAA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14">
        <a:dk1>
          <a:srgbClr val="000000"/>
        </a:dk1>
        <a:lt1>
          <a:srgbClr val="FFFFFF"/>
        </a:lt1>
        <a:dk2>
          <a:srgbClr val="000000"/>
        </a:dk2>
        <a:lt2>
          <a:srgbClr val="808080"/>
        </a:lt2>
        <a:accent1>
          <a:srgbClr val="000000"/>
        </a:accent1>
        <a:accent2>
          <a:srgbClr val="333399"/>
        </a:accent2>
        <a:accent3>
          <a:srgbClr val="FFFFFF"/>
        </a:accent3>
        <a:accent4>
          <a:srgbClr val="000000"/>
        </a:accent4>
        <a:accent5>
          <a:srgbClr val="AAAAAA"/>
        </a:accent5>
        <a:accent6>
          <a:srgbClr val="2D2D8A"/>
        </a:accent6>
        <a:hlink>
          <a:srgbClr val="000000"/>
        </a:hlink>
        <a:folHlink>
          <a:srgbClr val="99CC00"/>
        </a:folHlink>
      </a:clrScheme>
      <a:clrMap bg1="lt1" tx1="dk1" bg2="lt2" tx2="dk2" accent1="accent1" accent2="accent2" accent3="accent3" accent4="accent4" accent5="accent5" accent6="accent6" hlink="hlink" folHlink="folHlink"/>
    </a:extraClrScheme>
    <a:extraClrScheme>
      <a:clrScheme name="Standarddesign 15">
        <a:dk1>
          <a:srgbClr val="000000"/>
        </a:dk1>
        <a:lt1>
          <a:srgbClr val="FFFFFF"/>
        </a:lt1>
        <a:dk2>
          <a:srgbClr val="000000"/>
        </a:dk2>
        <a:lt2>
          <a:srgbClr val="808080"/>
        </a:lt2>
        <a:accent1>
          <a:srgbClr val="000000"/>
        </a:accent1>
        <a:accent2>
          <a:srgbClr val="FFFFFF"/>
        </a:accent2>
        <a:accent3>
          <a:srgbClr val="FFFFFF"/>
        </a:accent3>
        <a:accent4>
          <a:srgbClr val="000000"/>
        </a:accent4>
        <a:accent5>
          <a:srgbClr val="AAAAAA"/>
        </a:accent5>
        <a:accent6>
          <a:srgbClr val="E7E7E7"/>
        </a:accent6>
        <a:hlink>
          <a:srgbClr val="000000"/>
        </a:hlink>
        <a:folHlink>
          <a:srgbClr val="99CC00"/>
        </a:folHlink>
      </a:clrScheme>
      <a:clrMap bg1="lt1" tx1="dk1" bg2="lt2" tx2="dk2" accent1="accent1" accent2="accent2" accent3="accent3" accent4="accent4" accent5="accent5" accent6="accent6" hlink="hlink" folHlink="folHlink"/>
    </a:extraClrScheme>
    <a:extraClrScheme>
      <a:clrScheme name="Standarddesign 16">
        <a:dk1>
          <a:srgbClr val="000000"/>
        </a:dk1>
        <a:lt1>
          <a:srgbClr val="FFFFFF"/>
        </a:lt1>
        <a:dk2>
          <a:srgbClr val="000000"/>
        </a:dk2>
        <a:lt2>
          <a:srgbClr val="FFFFFF"/>
        </a:lt2>
        <a:accent1>
          <a:srgbClr val="000000"/>
        </a:accent1>
        <a:accent2>
          <a:srgbClr val="FFFFFF"/>
        </a:accent2>
        <a:accent3>
          <a:srgbClr val="FFFFFF"/>
        </a:accent3>
        <a:accent4>
          <a:srgbClr val="000000"/>
        </a:accent4>
        <a:accent5>
          <a:srgbClr val="AAAAAA"/>
        </a:accent5>
        <a:accent6>
          <a:srgbClr val="E7E7E7"/>
        </a:accent6>
        <a:hlink>
          <a:srgbClr val="000000"/>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Words>
  <Application>Microsoft Office PowerPoint</Application>
  <PresentationFormat>Laajakuva</PresentationFormat>
  <Paragraphs>13</Paragraphs>
  <Slides>2</Slides>
  <Notes>2</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vt:i4>
      </vt:variant>
    </vt:vector>
  </HeadingPairs>
  <TitlesOfParts>
    <vt:vector size="7" baseType="lpstr">
      <vt:lpstr>Arial</vt:lpstr>
      <vt:lpstr>Calibri</vt:lpstr>
      <vt:lpstr>Tahoma</vt:lpstr>
      <vt:lpstr>Wingdings</vt:lpstr>
      <vt:lpstr>Standarddesign</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Taina Hanhikoski</dc:creator>
  <cp:lastModifiedBy>Taina Hanhikoski</cp:lastModifiedBy>
  <cp:revision>1</cp:revision>
  <dcterms:created xsi:type="dcterms:W3CDTF">2019-02-20T14:16:28Z</dcterms:created>
  <dcterms:modified xsi:type="dcterms:W3CDTF">2019-02-20T14:16:40Z</dcterms:modified>
</cp:coreProperties>
</file>